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1180731"/>
            <a:ext cx="10947042" cy="2329232"/>
          </a:xfrm>
        </p:spPr>
        <p:txBody>
          <a:bodyPr>
            <a:noAutofit/>
          </a:bodyPr>
          <a:lstStyle/>
          <a:p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110. A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Mangte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b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909578"/>
            <a:ext cx="9144000" cy="2923395"/>
          </a:xfrm>
        </p:spPr>
        <p:txBody>
          <a:bodyPr>
            <a:normAutofit/>
          </a:bodyPr>
          <a:lstStyle/>
          <a:p>
            <a:r>
              <a:rPr lang="en-US" sz="3600" dirty="0"/>
              <a:t>Seeking the Lost</a:t>
            </a:r>
          </a:p>
          <a:p>
            <a:r>
              <a:rPr lang="en-US" sz="3600" dirty="0"/>
              <a:t>Mark 16:15</a:t>
            </a:r>
          </a:p>
          <a:p>
            <a:r>
              <a:rPr lang="en-US" sz="3600" dirty="0"/>
              <a:t>William A. Ogden, 1841-1897</a:t>
            </a:r>
          </a:p>
          <a:p>
            <a:r>
              <a:rPr lang="en-US" sz="3600" dirty="0" err="1"/>
              <a:t>Doh</a:t>
            </a:r>
            <a:r>
              <a:rPr lang="en-US" sz="3600" dirty="0"/>
              <a:t> is Bb</a:t>
            </a:r>
          </a:p>
          <a:p>
            <a:endParaRPr lang="en-US" sz="36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725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mangte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zol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ngeungeu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Mual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lam 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khial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mite;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Keimah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zuan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un”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cikik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leuleu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Topa’n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eite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72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611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Mual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gamla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mite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lakik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 tang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Tuuno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tuubuk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</a:t>
            </a:r>
          </a:p>
          <a:p>
            <a:pPr marL="0" indent="0">
              <a:buNone/>
            </a:pPr>
            <a:endParaRPr lang="en-US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603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mangte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lamlak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Thahat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kha le 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Hotkhiatna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lampi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makaih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lampi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 </a:t>
            </a:r>
          </a:p>
          <a:p>
            <a:pPr marL="0" indent="0">
              <a:buNone/>
            </a:pPr>
            <a:endParaRPr lang="en-US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nasem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Khazih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sialin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bah mi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lawpsak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pukmi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lampi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115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174</Words>
  <Application>Microsoft Office PowerPoint</Application>
  <PresentationFormat>Widescreen</PresentationFormat>
  <Paragraphs>30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110. A Mangte Zong Hi  </vt:lpstr>
      <vt:lpstr>1</vt:lpstr>
      <vt:lpstr>Sakkik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6</cp:revision>
  <dcterms:created xsi:type="dcterms:W3CDTF">2018-10-09T13:17:21Z</dcterms:created>
  <dcterms:modified xsi:type="dcterms:W3CDTF">2018-10-11T13:56:31Z</dcterms:modified>
</cp:coreProperties>
</file>